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6CC370-03B6-839B-32D0-160182A1AC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2BE6DEC-D677-B17F-995E-3F19D40FF5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8B24CC-69AD-7513-E838-D842027AA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BF5B-B77E-44AE-9105-F60531D95ABF}" type="datetimeFigureOut">
              <a:rPr lang="es-CO" smtClean="0"/>
              <a:t>29/04/2026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14EB41-E079-2659-2DDB-133268FD9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9E181B-3E0A-F24F-BE7D-AE2FC6D7A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421B-92DE-4694-810C-ABD7559D4C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7170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CD25BE-58A8-1503-71B2-8617E0AB1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99B733B-3A9F-0C7E-1114-F8B9207763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A113AA-B0F6-46EC-FB2B-33813A149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BF5B-B77E-44AE-9105-F60531D95ABF}" type="datetimeFigureOut">
              <a:rPr lang="es-CO" smtClean="0"/>
              <a:t>29/04/2026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69F612-FAF7-8960-0F04-DF7C49F6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89D560-C622-D2A9-1032-C1F11AAC5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421B-92DE-4694-810C-ABD7559D4C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3200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FC2C695-117C-879E-7BF5-D56931B04E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DBD7E23-5796-34CB-B4FB-6AB7A83762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CD7AE4-2ED0-31D8-09DD-6BC5BB8B2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BF5B-B77E-44AE-9105-F60531D95ABF}" type="datetimeFigureOut">
              <a:rPr lang="es-CO" smtClean="0"/>
              <a:t>29/04/2026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3B8434-9FB9-D89E-B787-1E4D106EA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0B56D9-E342-56D2-CCD4-4147775BF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421B-92DE-4694-810C-ABD7559D4C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80603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957F3-BAC4-AD99-4927-187BEC739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E5AF1E-4B41-4955-D1B0-7A211E112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CA29B6-7629-5F89-DEE1-360E15A5D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BF5B-B77E-44AE-9105-F60531D95ABF}" type="datetimeFigureOut">
              <a:rPr lang="es-CO" smtClean="0"/>
              <a:t>29/04/2026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496973-7EB3-8AC7-F42F-A0F56762F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59356C-6F20-1E40-645E-7331600C0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421B-92DE-4694-810C-ABD7559D4C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505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10564D-9757-C79E-56A5-864133DDB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93042A-DFDF-7DDF-0385-E9DD6DC12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431D3C-8B3F-A535-2746-432262833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BF5B-B77E-44AE-9105-F60531D95ABF}" type="datetimeFigureOut">
              <a:rPr lang="es-CO" smtClean="0"/>
              <a:t>29/04/2026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08C67C-5AB2-5D9A-63DC-F9164ED98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1B605D-AF06-74A0-7936-C1BB7A968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421B-92DE-4694-810C-ABD7559D4C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552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1E34C3-F45A-673F-15D2-A74790FC4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F91A0F-AEE5-D591-39BD-FA20E2F99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B6DBC6-529E-13EC-D6D2-0E2C374C59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14B58F3-E035-A53C-D02B-86BF12A50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BF5B-B77E-44AE-9105-F60531D95ABF}" type="datetimeFigureOut">
              <a:rPr lang="es-CO" smtClean="0"/>
              <a:t>29/04/2026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34A4FBD-2975-D387-201B-3C3486A27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FDDCC9-0676-E7D6-1614-895D72DA3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421B-92DE-4694-810C-ABD7559D4C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161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8EE9FE-2378-96A4-B7F9-1442DC3B3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0C792FC-E51B-A77F-1F6E-B48BE19DC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5C41C59-E862-28F7-700C-FFDB54B27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0AC633C-CEFF-0D39-61CB-0D829BE19E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8E9DC05-7C10-D585-B9A0-D5C18FF3A9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823FE23-2E4E-DB8F-41FC-908B73DD1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BF5B-B77E-44AE-9105-F60531D95ABF}" type="datetimeFigureOut">
              <a:rPr lang="es-CO" smtClean="0"/>
              <a:t>29/04/2026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7AD7E1A-AC65-B365-9057-C2A9A1D22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13AEB38-306F-70B4-CCF0-5B02FF08C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421B-92DE-4694-810C-ABD7559D4C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6169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F07AEB-6C90-9121-2C7D-2DDE19E28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40932FA-54D0-6263-8275-005DA59BD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BF5B-B77E-44AE-9105-F60531D95ABF}" type="datetimeFigureOut">
              <a:rPr lang="es-CO" smtClean="0"/>
              <a:t>29/04/2026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309B523-002B-F7B8-F6F2-C32690EE1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4821FD6-6E27-3989-1F80-0109FBAEF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421B-92DE-4694-810C-ABD7559D4C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633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2BD9EB2-1135-733A-BA29-6BC779674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BF5B-B77E-44AE-9105-F60531D95ABF}" type="datetimeFigureOut">
              <a:rPr lang="es-CO" smtClean="0"/>
              <a:t>29/04/2026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30A1862-EF6A-E470-C91A-2B3336857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309112F-8D21-88D4-2E98-2ADDB1A03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421B-92DE-4694-810C-ABD7559D4C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0244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C4A148-675E-DDDB-7927-D311C2AC7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449766-D4CA-0DBB-B160-40BAB6424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86913AE-EE07-BFB3-40B8-0A3E37815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18A3FC4-274E-7CFC-8EAE-3B8A8201C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BF5B-B77E-44AE-9105-F60531D95ABF}" type="datetimeFigureOut">
              <a:rPr lang="es-CO" smtClean="0"/>
              <a:t>29/04/2026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8D01CD-0FB7-9411-5CE2-F937CEA6E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0CE6207-8B32-3DDD-E408-F9E1B1B07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421B-92DE-4694-810C-ABD7559D4C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8281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84D61-2318-2265-D0BA-5B65F5CE9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B42A165-B6E2-B1CF-DECC-56AD9C4326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17A749-3738-7D21-E08D-0EA83A19C9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B5D0531-F595-183D-8F73-69D46353C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BF5B-B77E-44AE-9105-F60531D95ABF}" type="datetimeFigureOut">
              <a:rPr lang="es-CO" smtClean="0"/>
              <a:t>29/04/2026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69BBDD-921F-185F-0558-D34ADB0F9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D99B46E-0D00-7892-57CB-010A1602C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421B-92DE-4694-810C-ABD7559D4C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9414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9D423C4-1CAF-77B0-F0B5-11C0E5F32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E3FE49-85B2-FEE7-50A6-B92455488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5FB2A6-8FDB-3F2A-D46C-81E238332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CCBF5B-B77E-44AE-9105-F60531D95ABF}" type="datetimeFigureOut">
              <a:rPr lang="es-CO" smtClean="0"/>
              <a:t>29/04/2026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9368CA-4D78-E9A8-37E4-88CD91BE35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A11CAE-D0FA-2BBC-FFCB-5D5CC4653D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9D421B-92DE-4694-810C-ABD7559D4C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0180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49D39A-B50D-7836-2F24-6801623C1E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1F0294-89E8-8289-A550-E387E3C925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5B2BEB6-6892-EE29-DB52-D974DEEE9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990"/>
            <a:ext cx="12243226" cy="6829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4602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Mariana Monroy Pinzon</dc:creator>
  <cp:lastModifiedBy>Mariana Monroy Pinzon</cp:lastModifiedBy>
  <cp:revision>1</cp:revision>
  <dcterms:created xsi:type="dcterms:W3CDTF">2026-04-29T15:23:58Z</dcterms:created>
  <dcterms:modified xsi:type="dcterms:W3CDTF">2026-04-29T15:24:25Z</dcterms:modified>
</cp:coreProperties>
</file>