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65-7C2D-4C09-A181-4961F60DE080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489FD-BC66-4856-92B3-25847D111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11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65-7C2D-4C09-A181-4961F60DE080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489FD-BC66-4856-92B3-25847D111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62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65-7C2D-4C09-A181-4961F60DE080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489FD-BC66-4856-92B3-25847D111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39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65-7C2D-4C09-A181-4961F60DE080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489FD-BC66-4856-92B3-25847D111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36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65-7C2D-4C09-A181-4961F60DE080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489FD-BC66-4856-92B3-25847D111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57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65-7C2D-4C09-A181-4961F60DE080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489FD-BC66-4856-92B3-25847D111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56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65-7C2D-4C09-A181-4961F60DE080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489FD-BC66-4856-92B3-25847D111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33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65-7C2D-4C09-A181-4961F60DE080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489FD-BC66-4856-92B3-25847D111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54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65-7C2D-4C09-A181-4961F60DE080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489FD-BC66-4856-92B3-25847D111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01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65-7C2D-4C09-A181-4961F60DE080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489FD-BC66-4856-92B3-25847D111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98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65-7C2D-4C09-A181-4961F60DE080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489FD-BC66-4856-92B3-25847D111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5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F7365-7C2D-4C09-A181-4961F60DE080}" type="datetimeFigureOut">
              <a:rPr lang="es-ES" smtClean="0"/>
              <a:t>23/09/2021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489FD-BC66-4856-92B3-25847D111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26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B673E86-4F59-074F-8378-436196770D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448" b="9947"/>
          <a:stretch/>
        </p:blipFill>
        <p:spPr>
          <a:xfrm>
            <a:off x="0" y="-37856"/>
            <a:ext cx="12192000" cy="277065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F71E535-9312-446C-BF2B-2F11584E5402}"/>
              </a:ext>
            </a:extLst>
          </p:cNvPr>
          <p:cNvSpPr/>
          <p:nvPr/>
        </p:nvSpPr>
        <p:spPr>
          <a:xfrm>
            <a:off x="0" y="2732803"/>
            <a:ext cx="12192000" cy="41251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000" dirty="0" smtClean="0">
              <a:solidFill>
                <a:schemeClr val="tx1"/>
              </a:solidFill>
              <a:latin typeface="Broadway" panose="04040905080B020205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ES" sz="3200" dirty="0" smtClean="0">
              <a:solidFill>
                <a:schemeClr val="tx1"/>
              </a:solidFill>
              <a:latin typeface="Broadway" panose="04040905080B020205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3200" dirty="0" smtClean="0">
                <a:solidFill>
                  <a:schemeClr val="tx1"/>
                </a:solidFill>
                <a:latin typeface="Broadway" panose="04040905080B02020502" pitchFamily="82" charset="0"/>
                <a:ea typeface="Tahoma" panose="020B0604030504040204" pitchFamily="34" charset="0"/>
                <a:cs typeface="Tahoma" panose="020B0604030504040204" pitchFamily="34" charset="0"/>
              </a:rPr>
              <a:t>Estrategia 2020 – 2025</a:t>
            </a:r>
          </a:p>
          <a:p>
            <a:pPr algn="ctr"/>
            <a:endParaRPr lang="es-ES" sz="1600" dirty="0">
              <a:solidFill>
                <a:schemeClr val="tx1"/>
              </a:solidFill>
              <a:latin typeface="Wide Latin" panose="020A0A070505050204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s-E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Seccional Llanos Orientales y Orinoquia de la ANDI contribuirá con la </a:t>
            </a:r>
            <a:r>
              <a:rPr lang="es-E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sostenibilidad económica, social y ambiental de la región</a:t>
            </a:r>
            <a:r>
              <a:rPr lang="es-E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con propuestas y acciones transformadoras en materia de </a:t>
            </a:r>
            <a:r>
              <a:rPr lang="es-E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infraestructura, ordenamiento territorial, seguridad jurídica y de reactivación económica</a:t>
            </a:r>
            <a:r>
              <a:rPr lang="es-E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fomentando la </a:t>
            </a:r>
            <a:r>
              <a:rPr lang="es-E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articulación con la academia y el desarrollo social de las comunidades,</a:t>
            </a:r>
            <a:r>
              <a:rPr lang="es-E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que en el año 2025 seamos una región competitiva, atractiva para nuevos inversionistas, generadora de valor agregado de productos agropecuarios, y con un </a:t>
            </a:r>
            <a:r>
              <a:rPr lang="es-E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alto desarrollo empresarial en los sectores agroindustrial, de hidrocarburos y minería</a:t>
            </a:r>
            <a:r>
              <a:rPr lang="es-E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s-CO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613" y="2547257"/>
            <a:ext cx="3170774" cy="162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229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Broadway</vt:lpstr>
      <vt:lpstr>Calibri</vt:lpstr>
      <vt:lpstr>Calibri Light</vt:lpstr>
      <vt:lpstr>Tahoma</vt:lpstr>
      <vt:lpstr>Wide Latin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Jennifer Beagny Tovar Martínez</dc:creator>
  <cp:lastModifiedBy>Jennifer Beagny Tovar Martínez</cp:lastModifiedBy>
  <cp:revision>2</cp:revision>
  <dcterms:created xsi:type="dcterms:W3CDTF">2021-09-23T15:47:10Z</dcterms:created>
  <dcterms:modified xsi:type="dcterms:W3CDTF">2021-09-23T15:48:42Z</dcterms:modified>
</cp:coreProperties>
</file>